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handoutMasterIdLst>
    <p:handoutMasterId r:id="rId5"/>
  </p:handoutMasterIdLst>
  <p:sldIdLst>
    <p:sldId id="273" r:id="rId2"/>
    <p:sldId id="274" r:id="rId3"/>
    <p:sldId id="275" r:id="rId4"/>
  </p:sldIdLst>
  <p:sldSz cx="10363200" cy="7772400"/>
  <p:notesSz cx="10058400" cy="7772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734C01E-E789-A791-45E4-BD1C428DC220}" name="Diah Ayu" initials="DA" userId="8a62c7aa4ca00bfe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48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7BF044-A94A-4D83-8C56-E95D9126927F}" v="3" dt="2023-06-30T18:11:02.64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snapVertSplitter="1" vertBarState="minimized" horzBarState="maximized">
    <p:restoredLeft sz="9972" autoAdjust="0"/>
    <p:restoredTop sz="94660"/>
  </p:normalViewPr>
  <p:slideViewPr>
    <p:cSldViewPr>
      <p:cViewPr>
        <p:scale>
          <a:sx n="50" d="100"/>
          <a:sy n="50" d="100"/>
        </p:scale>
        <p:origin x="360" y="36"/>
      </p:cViewPr>
      <p:guideLst>
        <p:guide orient="horz" pos="2880"/>
        <p:guide pos="326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95" d="100"/>
          <a:sy n="95" d="100"/>
        </p:scale>
        <p:origin x="177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8/10/relationships/authors" Target="authors.xml"/><Relationship Id="rId5" Type="http://schemas.openxmlformats.org/officeDocument/2006/relationships/handoutMaster" Target="handoutMasters/handout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696CC4-A6AE-E07B-C520-3F64722A72D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3E776-6499-8066-F19E-FB568B3A0DF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D58236-C773-4874-97DD-3C85DD038F56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C95D6-D41F-5BBE-797B-75344E263A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FEE0BC-A63A-63E8-CF18-594D256E86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48A0E2-30C8-40B4-8A48-B8BE8BC59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9950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448" userDrawn="1">
          <p15:clr>
            <a:srgbClr val="F26B43"/>
          </p15:clr>
        </p15:guide>
        <p15:guide id="2" pos="3168" userDrawn="1">
          <p15:clr>
            <a:srgbClr val="F26B43"/>
          </p15:clr>
        </p15:guide>
      </p15:sldGuideLst>
    </p:ext>
  </p:extLst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CE79BA4-3BC1-E223-9D2F-713179E1AB8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515205" y="2174430"/>
            <a:ext cx="3980991" cy="7874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b="1"/>
            </a:lvl1pPr>
          </a:lstStyle>
          <a:p>
            <a:pPr lvl="0"/>
            <a:r>
              <a:rPr lang="en-US" dirty="0"/>
              <a:t>CLIENT LOGO OR NAME HERE</a:t>
            </a:r>
            <a:endParaRPr lang="en-ID" dirty="0"/>
          </a:p>
        </p:txBody>
      </p:sp>
      <p:pic>
        <p:nvPicPr>
          <p:cNvPr id="7" name="object 2">
            <a:extLst>
              <a:ext uri="{FF2B5EF4-FFF2-40B4-BE49-F238E27FC236}">
                <a16:creationId xmlns:a16="http://schemas.microsoft.com/office/drawing/2014/main" id="{1D6AD8EA-C242-4FF0-AD1E-21570DB0572E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638764" y="6456454"/>
            <a:ext cx="1733872" cy="456927"/>
          </a:xfrm>
          <a:prstGeom prst="rect">
            <a:avLst/>
          </a:prstGeom>
        </p:spPr>
      </p:pic>
      <p:pic>
        <p:nvPicPr>
          <p:cNvPr id="8" name="object 6">
            <a:extLst>
              <a:ext uri="{FF2B5EF4-FFF2-40B4-BE49-F238E27FC236}">
                <a16:creationId xmlns:a16="http://schemas.microsoft.com/office/drawing/2014/main" id="{7170EB18-1D33-AD65-EBEF-91AAC492B18A}"/>
              </a:ext>
            </a:extLst>
          </p:cNvPr>
          <p:cNvPicPr/>
          <p:nvPr userDrawn="1"/>
        </p:nvPicPr>
        <p:blipFill rotWithShape="1">
          <a:blip r:embed="rId3" cstate="print"/>
          <a:srcRect r="10846"/>
          <a:stretch/>
        </p:blipFill>
        <p:spPr>
          <a:xfrm>
            <a:off x="-13865" y="0"/>
            <a:ext cx="4662065" cy="7772400"/>
          </a:xfrm>
          <a:prstGeom prst="rect">
            <a:avLst/>
          </a:prstGeom>
        </p:spPr>
      </p:pic>
      <p:sp>
        <p:nvSpPr>
          <p:cNvPr id="9" name="object 3">
            <a:extLst>
              <a:ext uri="{FF2B5EF4-FFF2-40B4-BE49-F238E27FC236}">
                <a16:creationId xmlns:a16="http://schemas.microsoft.com/office/drawing/2014/main" id="{76B0C807-A1D0-EF18-B8F2-9A8D060250B4}"/>
              </a:ext>
            </a:extLst>
          </p:cNvPr>
          <p:cNvSpPr txBox="1"/>
          <p:nvPr userDrawn="1"/>
        </p:nvSpPr>
        <p:spPr>
          <a:xfrm>
            <a:off x="5515205" y="3423967"/>
            <a:ext cx="3980990" cy="185307"/>
          </a:xfrm>
          <a:prstGeom prst="rect">
            <a:avLst/>
          </a:prstGeom>
          <a:noFill/>
        </p:spPr>
        <p:txBody>
          <a:bodyPr vert="horz" wrap="square" lIns="0" tIns="15875" rIns="0" bIns="0" rtlCol="0" anchor="ctr" anchorCtr="0">
            <a:noAutofit/>
          </a:bodyPr>
          <a:lstStyle/>
          <a:p>
            <a:pPr marL="12700" algn="ctr">
              <a:spcBef>
                <a:spcPts val="125"/>
              </a:spcBef>
            </a:pPr>
            <a:r>
              <a:rPr lang="en-US" sz="1100" spc="0" dirty="0">
                <a:solidFill>
                  <a:srgbClr val="2C2A25"/>
                </a:solidFill>
                <a:latin typeface="Avenir LT Std 45 Book" panose="020B0502020203020204" pitchFamily="34" charset="0"/>
                <a:cs typeface="Tahoma"/>
              </a:rPr>
              <a:t>2022 Corporate Full-Service Template</a:t>
            </a:r>
            <a:endParaRPr sz="1100" spc="0" dirty="0">
              <a:latin typeface="Avenir LT Std 45 Book" panose="020B0502020203020204" pitchFamily="34" charset="0"/>
              <a:cs typeface="Tahoma"/>
            </a:endParaRPr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7050FFF6-1407-481F-38CE-09E487C8BF01}"/>
              </a:ext>
            </a:extLst>
          </p:cNvPr>
          <p:cNvSpPr txBox="1"/>
          <p:nvPr userDrawn="1"/>
        </p:nvSpPr>
        <p:spPr>
          <a:xfrm>
            <a:off x="5105400" y="1566592"/>
            <a:ext cx="4800601" cy="185307"/>
          </a:xfrm>
          <a:prstGeom prst="rect">
            <a:avLst/>
          </a:prstGeom>
          <a:noFill/>
        </p:spPr>
        <p:txBody>
          <a:bodyPr vert="horz" wrap="square" lIns="0" tIns="15875" rIns="0" bIns="0" rtlCol="0" anchor="ctr" anchorCtr="0">
            <a:noAutofit/>
          </a:bodyPr>
          <a:lstStyle/>
          <a:p>
            <a:pPr marL="12700" algn="ctr">
              <a:spcBef>
                <a:spcPts val="125"/>
              </a:spcBef>
            </a:pPr>
            <a:r>
              <a:rPr lang="en-US" sz="1500" spc="200" baseline="0" dirty="0">
                <a:solidFill>
                  <a:srgbClr val="2C2A25"/>
                </a:solidFill>
                <a:latin typeface="Lato" panose="020F0502020204030203" pitchFamily="34" charset="0"/>
                <a:cs typeface="Tahoma"/>
              </a:rPr>
              <a:t>T H O U G H T F U L </a:t>
            </a:r>
            <a:r>
              <a:rPr lang="en-US" sz="1500" spc="200" baseline="0" dirty="0" err="1">
                <a:solidFill>
                  <a:srgbClr val="2C2A25"/>
                </a:solidFill>
                <a:latin typeface="Lato" panose="020F0502020204030203" pitchFamily="34" charset="0"/>
                <a:cs typeface="Tahoma"/>
              </a:rPr>
              <a:t>L</a:t>
            </a:r>
            <a:r>
              <a:rPr lang="en-US" sz="1500" spc="200" baseline="0" dirty="0">
                <a:solidFill>
                  <a:srgbClr val="2C2A25"/>
                </a:solidFill>
                <a:latin typeface="Lato" panose="020F0502020204030203" pitchFamily="34" charset="0"/>
                <a:cs typeface="Tahoma"/>
              </a:rPr>
              <a:t> Y  C R A F T E D  </a:t>
            </a:r>
          </a:p>
          <a:p>
            <a:pPr marL="12700" algn="ctr">
              <a:spcBef>
                <a:spcPts val="125"/>
              </a:spcBef>
            </a:pPr>
            <a:r>
              <a:rPr lang="en-US" sz="1500" spc="200" baseline="0" dirty="0">
                <a:solidFill>
                  <a:srgbClr val="2C2A25"/>
                </a:solidFill>
                <a:latin typeface="Lato" panose="020F0502020204030203" pitchFamily="34" charset="0"/>
                <a:cs typeface="Tahoma"/>
              </a:rPr>
              <a:t>F O R</a:t>
            </a:r>
            <a:endParaRPr sz="1500" spc="200" baseline="0" dirty="0">
              <a:latin typeface="Lato" panose="020F0502020204030203" pitchFamily="34" charset="0"/>
              <a:cs typeface="Tahoma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 userDrawn="1">
          <p15:clr>
            <a:srgbClr val="FBAE40"/>
          </p15:clr>
        </p15:guide>
        <p15:guide id="2" pos="3264" userDrawn="1">
          <p15:clr>
            <a:srgbClr val="FBAE40"/>
          </p15:clr>
        </p15:guide>
        <p15:guide id="3" pos="6384" userDrawn="1">
          <p15:clr>
            <a:srgbClr val="FBAE40"/>
          </p15:clr>
        </p15:guide>
        <p15:guide id="4" pos="144" userDrawn="1">
          <p15:clr>
            <a:srgbClr val="FBAE40"/>
          </p15:clr>
        </p15:guide>
        <p15:guide id="5" orient="horz" pos="4752" userDrawn="1">
          <p15:clr>
            <a:srgbClr val="FBAE40"/>
          </p15:clr>
        </p15:guide>
        <p15:guide id="6" orient="horz" pos="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9">
            <a:extLst>
              <a:ext uri="{FF2B5EF4-FFF2-40B4-BE49-F238E27FC236}">
                <a16:creationId xmlns:a16="http://schemas.microsoft.com/office/drawing/2014/main" id="{D2D4248E-A570-7F8E-F07F-25DCB19BEB34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pic>
        <p:nvPicPr>
          <p:cNvPr id="5" name="object 3">
            <a:extLst>
              <a:ext uri="{FF2B5EF4-FFF2-40B4-BE49-F238E27FC236}">
                <a16:creationId xmlns:a16="http://schemas.microsoft.com/office/drawing/2014/main" id="{99DF6647-10CB-629A-56E0-95EEC9CFEE4D}"/>
              </a:ext>
            </a:extLst>
          </p:cNvPr>
          <p:cNvPicPr/>
          <p:nvPr/>
        </p:nvPicPr>
        <p:blipFill rotWithShape="1">
          <a:blip r:embed="rId3" cstate="print"/>
          <a:srcRect l="32808"/>
          <a:stretch/>
        </p:blipFill>
        <p:spPr>
          <a:xfrm>
            <a:off x="5638800" y="758848"/>
            <a:ext cx="4876800" cy="7001159"/>
          </a:xfrm>
          <a:prstGeom prst="rect">
            <a:avLst/>
          </a:prstGeom>
        </p:spPr>
      </p:pic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7C0BCD8E-7FDD-3A68-D473-DBB9F14E5D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8" y="558847"/>
            <a:ext cx="4336552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28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A4F13E51-D577-9B62-C110-A480620F4CD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048" y="1171243"/>
            <a:ext cx="4336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DA5ACC0B-F66E-C5D9-AE8F-5DA4EA14B6D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048" y="1382221"/>
            <a:ext cx="4336552" cy="2266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2C2289A8-15DD-EE9B-1249-C77FA19AAF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4048" y="1765603"/>
            <a:ext cx="4336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0CB5E606-3E5E-EDF1-955A-81D508C513A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64048" y="1976581"/>
            <a:ext cx="4336552" cy="91901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BB93FA8B-485F-944C-B24B-F6F77920278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4048" y="3276599"/>
            <a:ext cx="4336552" cy="356843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377053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object 9">
            <a:extLst>
              <a:ext uri="{FF2B5EF4-FFF2-40B4-BE49-F238E27FC236}">
                <a16:creationId xmlns:a16="http://schemas.microsoft.com/office/drawing/2014/main" id="{03F2341E-42DA-9153-1361-FD8F9CB01F19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177E2E4C-4CCB-21AB-ACF7-79F53F0C14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7" y="558847"/>
            <a:ext cx="9441953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28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7C34DE16-0865-E0C8-3F9F-FF44C0D2FC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047" y="1171243"/>
            <a:ext cx="94419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25D59D6B-A1B1-F0CF-A276-963CF77B92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047" y="1382221"/>
            <a:ext cx="9441953" cy="2266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FAA95576-087C-3B12-71C4-AD1C1BA99F9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4047" y="3888643"/>
            <a:ext cx="9441953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3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898556C6-A35D-1D58-C333-ACB0715BE9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4047" y="4501039"/>
            <a:ext cx="94419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89081E29-DD1B-E6E8-886E-7C54286AEA8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4047" y="4712017"/>
            <a:ext cx="9441953" cy="2266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915566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9">
            <a:extLst>
              <a:ext uri="{FF2B5EF4-FFF2-40B4-BE49-F238E27FC236}">
                <a16:creationId xmlns:a16="http://schemas.microsoft.com/office/drawing/2014/main" id="{F7E09E70-ED26-5C38-93DC-5198F820F4E6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9E46A29F-8824-6053-1E0A-F7944C411B3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7" y="558847"/>
            <a:ext cx="5022353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28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93B08DA5-BC68-F995-C4AB-FC8D3E9E59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047" y="1356011"/>
            <a:ext cx="50223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CDE464FD-44A3-F961-465A-36571CFD11A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047" y="1752600"/>
            <a:ext cx="5022353" cy="2266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B413F14C-48FD-A82F-21CB-6BCDE16A86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67400" y="558847"/>
            <a:ext cx="4038600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28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1EA68E60-E8F8-9B89-2CB1-1C82E23C68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867400" y="1356011"/>
            <a:ext cx="4038600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9F7C00D3-73F5-3039-F2E9-70B9C238BF0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67400" y="1752600"/>
            <a:ext cx="4038600" cy="2266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3692890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3">
            <a:extLst>
              <a:ext uri="{FF2B5EF4-FFF2-40B4-BE49-F238E27FC236}">
                <a16:creationId xmlns:a16="http://schemas.microsoft.com/office/drawing/2014/main" id="{7D96E072-12D2-B013-FAA9-7E6ABF9C5357}"/>
              </a:ext>
            </a:extLst>
          </p:cNvPr>
          <p:cNvPicPr/>
          <p:nvPr/>
        </p:nvPicPr>
        <p:blipFill rotWithShape="1">
          <a:blip r:embed="rId2" cstate="print"/>
          <a:srcRect l="29484"/>
          <a:stretch/>
        </p:blipFill>
        <p:spPr>
          <a:xfrm>
            <a:off x="5943601" y="0"/>
            <a:ext cx="4419600" cy="7772400"/>
          </a:xfrm>
          <a:prstGeom prst="rect">
            <a:avLst/>
          </a:prstGeom>
        </p:spPr>
      </p:pic>
      <p:pic>
        <p:nvPicPr>
          <p:cNvPr id="6" name="object 9">
            <a:extLst>
              <a:ext uri="{FF2B5EF4-FFF2-40B4-BE49-F238E27FC236}">
                <a16:creationId xmlns:a16="http://schemas.microsoft.com/office/drawing/2014/main" id="{7A6CAF9D-84F5-A45F-FBB1-BAE14609C059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EBAC1A5B-3841-AF88-DB4C-8D5DD6724F6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8" y="232788"/>
            <a:ext cx="4717552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3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55324CD0-2AEB-3F10-6A15-8161EA020D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4048" y="661413"/>
            <a:ext cx="4717552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30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EEA406A9-0826-984A-C59B-335742A3F6A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048" y="1290016"/>
            <a:ext cx="4717552" cy="2667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DCF0B3FA-4717-D890-85C3-B491581824B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048" y="4932521"/>
            <a:ext cx="4717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923A350E-9496-88EF-55AA-AA3B5D7E4D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64048" y="5143500"/>
            <a:ext cx="4717552" cy="55741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DC763E1D-E143-036A-077E-F617A4B53EA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4048" y="5943600"/>
            <a:ext cx="4717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D11B2387-610F-91BF-0C65-A3611AF771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4048" y="6154579"/>
            <a:ext cx="4717552" cy="55741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218575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B504309-B65A-655A-6BB1-FD363B4C55A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64048" y="1232140"/>
            <a:ext cx="9441952" cy="5625860"/>
          </a:xfrm>
          <a:custGeom>
            <a:avLst/>
            <a:gdLst>
              <a:gd name="connsiteX0" fmla="*/ 0 w 9441952"/>
              <a:gd name="connsiteY0" fmla="*/ 0 h 5625860"/>
              <a:gd name="connsiteX1" fmla="*/ 9441952 w 9441952"/>
              <a:gd name="connsiteY1" fmla="*/ 0 h 5625860"/>
              <a:gd name="connsiteX2" fmla="*/ 9441952 w 9441952"/>
              <a:gd name="connsiteY2" fmla="*/ 5625860 h 5625860"/>
              <a:gd name="connsiteX3" fmla="*/ 0 w 9441952"/>
              <a:gd name="connsiteY3" fmla="*/ 5625860 h 562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41952" h="5625860">
                <a:moveTo>
                  <a:pt x="0" y="0"/>
                </a:moveTo>
                <a:lnTo>
                  <a:pt x="9441952" y="0"/>
                </a:lnTo>
                <a:lnTo>
                  <a:pt x="9441952" y="5625860"/>
                </a:lnTo>
                <a:lnTo>
                  <a:pt x="0" y="56258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pic>
        <p:nvPicPr>
          <p:cNvPr id="3" name="object 9">
            <a:extLst>
              <a:ext uri="{FF2B5EF4-FFF2-40B4-BE49-F238E27FC236}">
                <a16:creationId xmlns:a16="http://schemas.microsoft.com/office/drawing/2014/main" id="{9679EDDB-921E-F5F8-48C8-833CEE4D0100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A793825B-E99B-8A83-2B4D-EBAAC52967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7" y="558847"/>
            <a:ext cx="9441953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3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1998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9">
            <a:extLst>
              <a:ext uri="{FF2B5EF4-FFF2-40B4-BE49-F238E27FC236}">
                <a16:creationId xmlns:a16="http://schemas.microsoft.com/office/drawing/2014/main" id="{7563346B-894B-7B19-3B21-6554F740BCE8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CDEDF37E-7D00-9452-06DB-F98F3B84F0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7" y="558847"/>
            <a:ext cx="9441953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3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BC477E83-30B1-C9D3-E2C4-1FB50D73398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047" y="1171243"/>
            <a:ext cx="94419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216000" indent="-216000" algn="l" rtl="0">
              <a:buFont typeface="+mj-lt"/>
              <a:buAutoNum type="arabicPeriod"/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D9C3D2EF-015B-981E-587D-D717C43CB3E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047" y="1382221"/>
            <a:ext cx="9441953" cy="5735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9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D804FE60-CB33-C240-EED9-75BAD77F00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4047" y="2149143"/>
            <a:ext cx="94419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216000" indent="-216000" algn="l" rtl="0">
              <a:buFont typeface="+mj-lt"/>
              <a:buAutoNum type="arabicPeriod" startAt="2"/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7AA4B623-F43F-8CC8-2C8A-56ACFF140F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64047" y="2360121"/>
            <a:ext cx="9441953" cy="5735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9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18723742-267B-A8D1-4B64-6DE67A44CAB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4047" y="3139743"/>
            <a:ext cx="94419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216000" indent="-216000" algn="l" rtl="0">
              <a:buFont typeface="+mj-lt"/>
              <a:buAutoNum type="arabicPeriod" startAt="3"/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29E1E733-681B-7095-064F-D13077E6FF3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64047" y="3350721"/>
            <a:ext cx="9441953" cy="5735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9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6E08AFC1-76B0-0B9B-C225-CE957CC9107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4047" y="4143043"/>
            <a:ext cx="94419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216000" indent="-216000" algn="l" rtl="0">
              <a:buFont typeface="+mj-lt"/>
              <a:buAutoNum type="arabicPeriod" startAt="4"/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2ECE40E1-28E9-FE9B-8262-D70D74B5B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64047" y="4354021"/>
            <a:ext cx="9441953" cy="5735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9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EBEE06F9-2F0C-6606-9274-50C3CE2B98F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047" y="5108243"/>
            <a:ext cx="94419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216000" indent="-216000" algn="l" rtl="0">
              <a:buFont typeface="+mj-lt"/>
              <a:buAutoNum type="arabicPeriod" startAt="5"/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99B77D6E-12E3-8C37-BED4-B753FC4C969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4047" y="5319221"/>
            <a:ext cx="9441953" cy="5735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9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DC21E901-2ACA-FD1D-17AB-9EAC0753979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4047" y="6098843"/>
            <a:ext cx="94419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216000" indent="-216000" algn="l" rtl="0">
              <a:buFont typeface="+mj-lt"/>
              <a:buAutoNum type="arabicPeriod" startAt="6"/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3EEF837F-02A5-F1CF-7555-66226A64D44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64047" y="6309821"/>
            <a:ext cx="9441953" cy="57357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9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95572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FAF52C0-9F1F-C052-2C48-A49597AED043}"/>
              </a:ext>
            </a:extLst>
          </p:cNvPr>
          <p:cNvSpPr txBox="1"/>
          <p:nvPr userDrawn="1"/>
        </p:nvSpPr>
        <p:spPr>
          <a:xfrm>
            <a:off x="304805" y="1253542"/>
            <a:ext cx="6287020" cy="43396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50000"/>
              </a:lnSpc>
            </a:pPr>
            <a:r>
              <a:rPr lang="en-US" sz="19500" spc="50" baseline="0" dirty="0">
                <a:solidFill>
                  <a:sysClr val="windowText" lastClr="000000">
                    <a:alpha val="5000"/>
                  </a:sysClr>
                </a:solidFill>
                <a:latin typeface="Butler" panose="02000503090000020003" pitchFamily="50" charset="0"/>
              </a:rPr>
              <a:t>thank</a:t>
            </a:r>
            <a:br>
              <a:rPr lang="en-US" sz="19500" spc="50" baseline="0" dirty="0">
                <a:solidFill>
                  <a:sysClr val="windowText" lastClr="000000">
                    <a:alpha val="5000"/>
                  </a:sysClr>
                </a:solidFill>
                <a:latin typeface="Butler" panose="02000503090000020003" pitchFamily="50" charset="0"/>
              </a:rPr>
            </a:br>
            <a:r>
              <a:rPr lang="en-US" sz="19500" spc="50" baseline="0" dirty="0">
                <a:solidFill>
                  <a:sysClr val="windowText" lastClr="000000">
                    <a:alpha val="5000"/>
                  </a:sysClr>
                </a:solidFill>
                <a:latin typeface="Butler" panose="02000503090000020003" pitchFamily="50" charset="0"/>
              </a:rPr>
              <a:t>you</a:t>
            </a:r>
            <a:endParaRPr lang="en-ID" sz="19500" spc="50" baseline="0" dirty="0">
              <a:solidFill>
                <a:sysClr val="windowText" lastClr="000000">
                  <a:alpha val="5000"/>
                </a:sysClr>
              </a:solidFill>
              <a:latin typeface="Butler" panose="02000503090000020003" pitchFamily="50" charset="0"/>
            </a:endParaRP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B7451D87-E682-909B-FDD2-AE74ADE692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0743" y="4343397"/>
            <a:ext cx="2762043" cy="77436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r">
              <a:defRPr sz="180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7AE05E5-966B-0D4E-03E6-F93ED9B0D4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7597" y="2834470"/>
            <a:ext cx="5379603" cy="1345176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>
              <a:defRPr sz="900" kern="100" baseline="0">
                <a:latin typeface="Avenir Book" panose="020B0503020203020204" pitchFamily="34" charset="-78"/>
                <a:cs typeface="Avenir Book" panose="020B0503020203020204" pitchFamily="34" charset="-78"/>
              </a:defRPr>
            </a:lvl1pPr>
            <a:lvl2pPr>
              <a:defRPr sz="900" kern="100" baseline="0">
                <a:latin typeface="Avenir LT Std 45 Book" panose="020B0502020203020204" pitchFamily="34" charset="0"/>
              </a:defRPr>
            </a:lvl2pPr>
            <a:lvl3pPr>
              <a:defRPr sz="900" kern="100" baseline="0">
                <a:latin typeface="Avenir LT Std 45 Book" panose="020B0502020203020204" pitchFamily="34" charset="0"/>
              </a:defRPr>
            </a:lvl3pPr>
            <a:lvl4pPr>
              <a:defRPr sz="900" kern="100" baseline="0">
                <a:latin typeface="Avenir LT Std 45 Book" panose="020B0502020203020204" pitchFamily="34" charset="0"/>
              </a:defRPr>
            </a:lvl4pPr>
            <a:lvl5pPr>
              <a:defRPr sz="900" kern="100" baseline="0"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D133B88-C2D0-BE0F-CCEE-99A06ED1237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7595" y="2401233"/>
            <a:ext cx="5379599" cy="3826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900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1B413-5B04-D654-5890-EA4484DF34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7596" y="1922082"/>
            <a:ext cx="4584701" cy="346249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1800" b="0" kern="10000" baseline="0">
                <a:latin typeface="Optima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pic>
        <p:nvPicPr>
          <p:cNvPr id="7" name="object 11">
            <a:extLst>
              <a:ext uri="{FF2B5EF4-FFF2-40B4-BE49-F238E27FC236}">
                <a16:creationId xmlns:a16="http://schemas.microsoft.com/office/drawing/2014/main" id="{3DDE1D04-6ED9-A8BA-1E33-185AD339D2A6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404697" y="4572001"/>
            <a:ext cx="3657600" cy="3200399"/>
          </a:xfrm>
          <a:prstGeom prst="rect">
            <a:avLst/>
          </a:prstGeom>
        </p:spPr>
      </p:pic>
      <p:pic>
        <p:nvPicPr>
          <p:cNvPr id="10" name="object 14">
            <a:extLst>
              <a:ext uri="{FF2B5EF4-FFF2-40B4-BE49-F238E27FC236}">
                <a16:creationId xmlns:a16="http://schemas.microsoft.com/office/drawing/2014/main" id="{EFC5CDB6-9F9B-5453-FF07-64291EF96C27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6705600" y="914400"/>
            <a:ext cx="3657600" cy="2514600"/>
          </a:xfrm>
          <a:prstGeom prst="rect">
            <a:avLst/>
          </a:prstGeom>
        </p:spPr>
      </p:pic>
      <p:sp>
        <p:nvSpPr>
          <p:cNvPr id="11" name="object 15">
            <a:extLst>
              <a:ext uri="{FF2B5EF4-FFF2-40B4-BE49-F238E27FC236}">
                <a16:creationId xmlns:a16="http://schemas.microsoft.com/office/drawing/2014/main" id="{1CFE7226-0CF1-0A33-F364-C143572414AE}"/>
              </a:ext>
            </a:extLst>
          </p:cNvPr>
          <p:cNvSpPr/>
          <p:nvPr userDrawn="1"/>
        </p:nvSpPr>
        <p:spPr>
          <a:xfrm>
            <a:off x="947497" y="4343397"/>
            <a:ext cx="0" cy="2743200"/>
          </a:xfrm>
          <a:custGeom>
            <a:avLst/>
            <a:gdLst/>
            <a:ahLst/>
            <a:cxnLst/>
            <a:rect l="l" t="t" r="r" b="b"/>
            <a:pathLst>
              <a:path h="2743200">
                <a:moveTo>
                  <a:pt x="0" y="0"/>
                </a:moveTo>
                <a:lnTo>
                  <a:pt x="0" y="2743200"/>
                </a:lnTo>
              </a:path>
            </a:pathLst>
          </a:custGeom>
          <a:ln w="3175">
            <a:solidFill>
              <a:srgbClr val="2D292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6">
            <a:extLst>
              <a:ext uri="{FF2B5EF4-FFF2-40B4-BE49-F238E27FC236}">
                <a16:creationId xmlns:a16="http://schemas.microsoft.com/office/drawing/2014/main" id="{808CE7D0-08C9-4286-26B4-ED35F7B7AD23}"/>
              </a:ext>
            </a:extLst>
          </p:cNvPr>
          <p:cNvSpPr/>
          <p:nvPr userDrawn="1"/>
        </p:nvSpPr>
        <p:spPr>
          <a:xfrm>
            <a:off x="9906000" y="3657600"/>
            <a:ext cx="0" cy="2743200"/>
          </a:xfrm>
          <a:custGeom>
            <a:avLst/>
            <a:gdLst/>
            <a:ahLst/>
            <a:cxnLst/>
            <a:rect l="l" t="t" r="r" b="b"/>
            <a:pathLst>
              <a:path h="2743200">
                <a:moveTo>
                  <a:pt x="0" y="0"/>
                </a:moveTo>
                <a:lnTo>
                  <a:pt x="0" y="2743200"/>
                </a:lnTo>
              </a:path>
            </a:pathLst>
          </a:custGeom>
          <a:ln w="3175">
            <a:solidFill>
              <a:srgbClr val="2D292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BBE2C40-92A0-BD47-EABA-27D8AB5A7C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46048" y="5638800"/>
            <a:ext cx="4166738" cy="1345176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algn="r">
              <a:defRPr sz="900" kern="100" baseline="0">
                <a:latin typeface="Avenir Book" panose="020B0503020203020204" pitchFamily="34" charset="-78"/>
                <a:cs typeface="Avenir Book" panose="020B0503020203020204" pitchFamily="34" charset="-78"/>
              </a:defRPr>
            </a:lvl1pPr>
            <a:lvl2pPr>
              <a:defRPr sz="900" kern="100" baseline="0">
                <a:latin typeface="Avenir LT Std 45 Book" panose="020B0502020203020204" pitchFamily="34" charset="0"/>
              </a:defRPr>
            </a:lvl2pPr>
            <a:lvl3pPr>
              <a:defRPr sz="900" kern="100" baseline="0">
                <a:latin typeface="Avenir LT Std 45 Book" panose="020B0502020203020204" pitchFamily="34" charset="0"/>
              </a:defRPr>
            </a:lvl3pPr>
            <a:lvl4pPr>
              <a:defRPr sz="900" kern="100" baseline="0">
                <a:latin typeface="Avenir LT Std 45 Book" panose="020B0502020203020204" pitchFamily="34" charset="0"/>
              </a:defRPr>
            </a:lvl4pPr>
            <a:lvl5pPr>
              <a:defRPr sz="900" kern="100" baseline="0"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F059FA32-6B59-D38B-E8B8-52A8CF9F78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46051" y="5205563"/>
            <a:ext cx="4166735" cy="3826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defRPr sz="900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03968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81D75A-F1F6-D28F-4983-8F0AF218240B}"/>
              </a:ext>
            </a:extLst>
          </p:cNvPr>
          <p:cNvSpPr txBox="1"/>
          <p:nvPr userDrawn="1"/>
        </p:nvSpPr>
        <p:spPr>
          <a:xfrm>
            <a:off x="464047" y="3286906"/>
            <a:ext cx="6062903" cy="17515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50000"/>
              </a:lnSpc>
            </a:pPr>
            <a:r>
              <a:rPr lang="en-ID" sz="19500" b="0" spc="200" baseline="0" dirty="0">
                <a:solidFill>
                  <a:sysClr val="windowText" lastClr="000000">
                    <a:alpha val="5000"/>
                  </a:sysClr>
                </a:solidFill>
                <a:latin typeface="Butler" panose="02000503090000020003" pitchFamily="50" charset="0"/>
              </a:rPr>
              <a:t>{1.5}</a:t>
            </a:r>
          </a:p>
        </p:txBody>
      </p:sp>
      <p:pic>
        <p:nvPicPr>
          <p:cNvPr id="39" name="object 9" descr="{Alt_Page1_2}">
            <a:extLst>
              <a:ext uri="{FF2B5EF4-FFF2-40B4-BE49-F238E27FC236}">
                <a16:creationId xmlns:a16="http://schemas.microsoft.com/office/drawing/2014/main" id="{147BFFF8-2398-8D03-5411-ED27043D6443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15067" y="4343401"/>
            <a:ext cx="4343400" cy="2971799"/>
          </a:xfrm>
          <a:prstGeom prst="rect">
            <a:avLst/>
          </a:prstGeom>
        </p:spPr>
      </p:pic>
      <p:pic>
        <p:nvPicPr>
          <p:cNvPr id="40" name="object 10" descr="{Alt_Page1_1}">
            <a:extLst>
              <a:ext uri="{FF2B5EF4-FFF2-40B4-BE49-F238E27FC236}">
                <a16:creationId xmlns:a16="http://schemas.microsoft.com/office/drawing/2014/main" id="{DD81C415-6E07-49B7-14CD-991148CA563C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6698755" y="457200"/>
            <a:ext cx="3200398" cy="4114800"/>
          </a:xfrm>
          <a:prstGeom prst="rect">
            <a:avLst/>
          </a:prstGeom>
        </p:spPr>
      </p:pic>
      <p:sp>
        <p:nvSpPr>
          <p:cNvPr id="41" name="object 11">
            <a:extLst>
              <a:ext uri="{FF2B5EF4-FFF2-40B4-BE49-F238E27FC236}">
                <a16:creationId xmlns:a16="http://schemas.microsoft.com/office/drawing/2014/main" id="{D2C4C9D7-0BBC-2B7D-7F69-B8DFCCBFF1B0}"/>
              </a:ext>
            </a:extLst>
          </p:cNvPr>
          <p:cNvSpPr/>
          <p:nvPr userDrawn="1"/>
        </p:nvSpPr>
        <p:spPr>
          <a:xfrm>
            <a:off x="9670554" y="4742130"/>
            <a:ext cx="0" cy="1828800"/>
          </a:xfrm>
          <a:custGeom>
            <a:avLst/>
            <a:gdLst/>
            <a:ahLst/>
            <a:cxnLst/>
            <a:rect l="l" t="t" r="r" b="b"/>
            <a:pathLst>
              <a:path h="1828800">
                <a:moveTo>
                  <a:pt x="0" y="0"/>
                </a:moveTo>
                <a:lnTo>
                  <a:pt x="0" y="1828800"/>
                </a:lnTo>
              </a:path>
            </a:pathLst>
          </a:custGeom>
          <a:ln w="3175">
            <a:solidFill>
              <a:srgbClr val="2D292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12">
            <a:extLst>
              <a:ext uri="{FF2B5EF4-FFF2-40B4-BE49-F238E27FC236}">
                <a16:creationId xmlns:a16="http://schemas.microsoft.com/office/drawing/2014/main" id="{989BD32E-073B-8AF7-31D4-5447BFC89975}"/>
              </a:ext>
            </a:extLst>
          </p:cNvPr>
          <p:cNvSpPr/>
          <p:nvPr userDrawn="1"/>
        </p:nvSpPr>
        <p:spPr>
          <a:xfrm>
            <a:off x="696133" y="1273450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45"/>
                </a:lnTo>
              </a:path>
            </a:pathLst>
          </a:custGeom>
          <a:ln w="3175">
            <a:solidFill>
              <a:srgbClr val="2D292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4EE6BB42-B3CD-0029-176B-551C1C61F7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2035" y="1085850"/>
            <a:ext cx="5379603" cy="1304259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>
              <a:defRPr sz="900" kern="100" baseline="0">
                <a:latin typeface="Avenir Book" panose="020B0503020203020204" pitchFamily="34" charset="-78"/>
                <a:cs typeface="Avenir Book" panose="020B0503020203020204" pitchFamily="34" charset="-78"/>
              </a:defRPr>
            </a:lvl1pPr>
            <a:lvl2pPr>
              <a:defRPr sz="900" kern="100" baseline="0">
                <a:latin typeface="Avenir LT Std 45 Book" panose="020B0502020203020204" pitchFamily="34" charset="0"/>
              </a:defRPr>
            </a:lvl2pPr>
            <a:lvl3pPr>
              <a:defRPr sz="900" kern="100" baseline="0">
                <a:latin typeface="Avenir LT Std 45 Book" panose="020B0502020203020204" pitchFamily="34" charset="0"/>
              </a:defRPr>
            </a:lvl3pPr>
            <a:lvl4pPr>
              <a:defRPr sz="900" kern="100" baseline="0">
                <a:latin typeface="Avenir LT Std 45 Book" panose="020B0502020203020204" pitchFamily="34" charset="0"/>
              </a:defRPr>
            </a:lvl4pPr>
            <a:lvl5pPr>
              <a:defRPr sz="900" kern="100" baseline="0"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7" name="Text Placeholder 15">
            <a:extLst>
              <a:ext uri="{FF2B5EF4-FFF2-40B4-BE49-F238E27FC236}">
                <a16:creationId xmlns:a16="http://schemas.microsoft.com/office/drawing/2014/main" id="{1725220C-6808-C654-8DC8-66205A1153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2033" y="820430"/>
            <a:ext cx="5379599" cy="19874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900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AA41ADFF-CF6E-C76D-8A9A-35D2C620EC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8" y="383636"/>
            <a:ext cx="5827584" cy="2513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1800" kern="10000" baseline="0">
                <a:latin typeface="Optima" pitchFamily="2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50" name="Text Placeholder 15">
            <a:extLst>
              <a:ext uri="{FF2B5EF4-FFF2-40B4-BE49-F238E27FC236}">
                <a16:creationId xmlns:a16="http://schemas.microsoft.com/office/drawing/2014/main" id="{53AA0607-D717-F133-2646-05AFF18660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05600" y="4922028"/>
            <a:ext cx="2762043" cy="77436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r">
              <a:defRPr sz="1800" kern="10000" baseline="0">
                <a:latin typeface="Optima" pitchFamily="2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A340AD70-8ACF-4A81-1F14-361EF7100B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00905" y="6105525"/>
            <a:ext cx="4166738" cy="1283239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algn="r">
              <a:defRPr sz="900" kern="100" baseline="0">
                <a:latin typeface="Avenir Book" panose="020B0503020203020204" pitchFamily="34" charset="-78"/>
                <a:cs typeface="Avenir Book" panose="020B0503020203020204" pitchFamily="34" charset="-78"/>
              </a:defRPr>
            </a:lvl1pPr>
            <a:lvl2pPr>
              <a:defRPr sz="900" kern="100" baseline="0">
                <a:latin typeface="Avenir LT Std 45 Book" panose="020B0502020203020204" pitchFamily="34" charset="0"/>
              </a:defRPr>
            </a:lvl2pPr>
            <a:lvl3pPr>
              <a:defRPr sz="900" kern="100" baseline="0">
                <a:latin typeface="Avenir LT Std 45 Book" panose="020B0502020203020204" pitchFamily="34" charset="0"/>
              </a:defRPr>
            </a:lvl3pPr>
            <a:lvl4pPr>
              <a:defRPr sz="900" kern="100" baseline="0">
                <a:latin typeface="Avenir LT Std 45 Book" panose="020B0502020203020204" pitchFamily="34" charset="0"/>
              </a:defRPr>
            </a:lvl4pPr>
            <a:lvl5pPr>
              <a:defRPr sz="900" kern="100" baseline="0"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2" name="Text Placeholder 15">
            <a:extLst>
              <a:ext uri="{FF2B5EF4-FFF2-40B4-BE49-F238E27FC236}">
                <a16:creationId xmlns:a16="http://schemas.microsoft.com/office/drawing/2014/main" id="{719CEEFE-C32F-D29E-A666-F6469EDBEF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00908" y="5911851"/>
            <a:ext cx="4166735" cy="1460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r">
              <a:defRPr sz="900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862053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FE9738-AF30-AE35-C07A-B9EFE62FDD18}"/>
              </a:ext>
            </a:extLst>
          </p:cNvPr>
          <p:cNvSpPr txBox="1"/>
          <p:nvPr userDrawn="1"/>
        </p:nvSpPr>
        <p:spPr>
          <a:xfrm>
            <a:off x="-457200" y="5966313"/>
            <a:ext cx="10267951" cy="175158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>
              <a:lnSpc>
                <a:spcPct val="50000"/>
              </a:lnSpc>
            </a:pPr>
            <a:r>
              <a:rPr lang="en-US" sz="19500" kern="100" spc="100" baseline="0">
                <a:solidFill>
                  <a:sysClr val="windowText" lastClr="000000">
                    <a:alpha val="5000"/>
                  </a:sysClr>
                </a:solidFill>
                <a:latin typeface="Butler" panose="02000503090000020003" pitchFamily="50" charset="0"/>
              </a:rPr>
              <a:t>{2.9</a:t>
            </a:r>
            <a:r>
              <a:rPr lang="en-US" sz="19500" kern="100" spc="100" baseline="0" dirty="0">
                <a:solidFill>
                  <a:sysClr val="windowText" lastClr="000000">
                    <a:alpha val="5000"/>
                  </a:sysClr>
                </a:solidFill>
                <a:latin typeface="Butler" panose="02000503090000020003" pitchFamily="50" charset="0"/>
              </a:rPr>
              <a:t>}</a:t>
            </a:r>
            <a:endParaRPr lang="en-ID" sz="19500" kern="100" spc="100" baseline="0" dirty="0">
              <a:solidFill>
                <a:sysClr val="windowText" lastClr="000000">
                  <a:alpha val="5000"/>
                </a:sysClr>
              </a:solidFill>
              <a:latin typeface="Butler" panose="02000503090000020003" pitchFamily="50" charset="0"/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F73E202-D591-9F2A-B8FC-6ABD3D9F7D0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82487" y="4114800"/>
            <a:ext cx="3136116" cy="685800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algn="l">
              <a:defRPr sz="900" kern="100" baseline="0">
                <a:latin typeface="Avenir Book" panose="020B0503020203020204" pitchFamily="34" charset="-78"/>
                <a:cs typeface="Avenir Book" panose="020B0503020203020204" pitchFamily="34" charset="-78"/>
              </a:defRPr>
            </a:lvl1pPr>
            <a:lvl2pPr>
              <a:defRPr sz="900" kern="100" baseline="0">
                <a:latin typeface="Avenir LT Std 45 Book" panose="020B0502020203020204" pitchFamily="34" charset="0"/>
              </a:defRPr>
            </a:lvl2pPr>
            <a:lvl3pPr>
              <a:defRPr sz="900" kern="100" baseline="0">
                <a:latin typeface="Avenir LT Std 45 Book" panose="020B0502020203020204" pitchFamily="34" charset="0"/>
              </a:defRPr>
            </a:lvl3pPr>
            <a:lvl4pPr>
              <a:defRPr sz="900" kern="100" baseline="0">
                <a:latin typeface="Avenir LT Std 45 Book" panose="020B0502020203020204" pitchFamily="34" charset="0"/>
              </a:defRPr>
            </a:lvl4pPr>
            <a:lvl5pPr>
              <a:defRPr sz="900" kern="100" baseline="0"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89065360-2CE4-E487-DEDA-B23C22DAD1A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2488" y="3907791"/>
            <a:ext cx="3136114" cy="1460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900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5597E4AF-89FD-79ED-4064-7E433091A4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2488" y="4875530"/>
            <a:ext cx="3136114" cy="3306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900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B896837-DD7E-10BD-F7D6-0A961298CB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413515" y="946663"/>
            <a:ext cx="2377478" cy="2476500"/>
          </a:xfrm>
          <a:custGeom>
            <a:avLst/>
            <a:gdLst>
              <a:gd name="connsiteX0" fmla="*/ 1188739 w 2377478"/>
              <a:gd name="connsiteY0" fmla="*/ 0 h 2476500"/>
              <a:gd name="connsiteX1" fmla="*/ 2377478 w 2377478"/>
              <a:gd name="connsiteY1" fmla="*/ 1238250 h 2476500"/>
              <a:gd name="connsiteX2" fmla="*/ 1188739 w 2377478"/>
              <a:gd name="connsiteY2" fmla="*/ 2476500 h 2476500"/>
              <a:gd name="connsiteX3" fmla="*/ 0 w 2377478"/>
              <a:gd name="connsiteY3" fmla="*/ 1238250 h 2476500"/>
              <a:gd name="connsiteX4" fmla="*/ 1188739 w 2377478"/>
              <a:gd name="connsiteY4" fmla="*/ 0 h 247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7478" h="2476500">
                <a:moveTo>
                  <a:pt x="1188739" y="0"/>
                </a:moveTo>
                <a:cubicBezTo>
                  <a:pt x="1845261" y="0"/>
                  <a:pt x="2377478" y="554383"/>
                  <a:pt x="2377478" y="1238250"/>
                </a:cubicBezTo>
                <a:cubicBezTo>
                  <a:pt x="2377478" y="1922117"/>
                  <a:pt x="1845261" y="2476500"/>
                  <a:pt x="1188739" y="2476500"/>
                </a:cubicBezTo>
                <a:cubicBezTo>
                  <a:pt x="532217" y="2476500"/>
                  <a:pt x="0" y="1922117"/>
                  <a:pt x="0" y="1238250"/>
                </a:cubicBezTo>
                <a:cubicBezTo>
                  <a:pt x="0" y="554383"/>
                  <a:pt x="532217" y="0"/>
                  <a:pt x="1188739" y="0"/>
                </a:cubicBezTo>
                <a:close/>
              </a:path>
            </a:pathLst>
          </a:custGeom>
          <a:ln w="25400">
            <a:solidFill>
              <a:schemeClr val="tx1"/>
            </a:solidFill>
          </a:ln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ID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3BC31D2D-C6D3-715F-A687-2DB947557F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4468" y="631283"/>
            <a:ext cx="3433176" cy="297545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r">
              <a:defRPr sz="1800" kern="10000" baseline="0">
                <a:latin typeface="Optima" pitchFamily="2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C1CF2C2-8677-6F4C-AF69-0994880D17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34467" y="1538182"/>
            <a:ext cx="3433175" cy="714007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r">
              <a:defRPr sz="900" kern="100" baseline="0">
                <a:latin typeface="Avenir Book" panose="020B0503020203020204" pitchFamily="34" charset="-78"/>
                <a:cs typeface="Avenir Book" panose="020B0503020203020204" pitchFamily="34" charset="-78"/>
              </a:defRPr>
            </a:lvl1pPr>
            <a:lvl2pPr>
              <a:defRPr sz="900" kern="100" baseline="0">
                <a:latin typeface="Avenir LT Std 45 Book" panose="020B0502020203020204" pitchFamily="34" charset="0"/>
              </a:defRPr>
            </a:lvl2pPr>
            <a:lvl3pPr>
              <a:defRPr sz="900" kern="100" baseline="0">
                <a:latin typeface="Avenir LT Std 45 Book" panose="020B0502020203020204" pitchFamily="34" charset="0"/>
              </a:defRPr>
            </a:lvl3pPr>
            <a:lvl4pPr>
              <a:defRPr sz="900" kern="100" baseline="0">
                <a:latin typeface="Avenir LT Std 45 Book" panose="020B0502020203020204" pitchFamily="34" charset="0"/>
              </a:defRPr>
            </a:lvl4pPr>
            <a:lvl5pPr>
              <a:defRPr sz="900" kern="100" baseline="0"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67DDBEA4-3C31-5DE6-766C-4B4CD09583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34470" y="1067732"/>
            <a:ext cx="3433173" cy="425788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900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  <p:pic>
        <p:nvPicPr>
          <p:cNvPr id="13" name="object 9" descr="{Alt_Page2_2}">
            <a:extLst>
              <a:ext uri="{FF2B5EF4-FFF2-40B4-BE49-F238E27FC236}">
                <a16:creationId xmlns:a16="http://schemas.microsoft.com/office/drawing/2014/main" id="{DDBFB295-628F-7F84-1A81-58323004453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44868" y="2465120"/>
            <a:ext cx="3175000" cy="3492500"/>
          </a:xfrm>
          <a:prstGeom prst="rect">
            <a:avLst/>
          </a:prstGeom>
        </p:spPr>
      </p:pic>
      <p:sp>
        <p:nvSpPr>
          <p:cNvPr id="17" name="object 13">
            <a:extLst>
              <a:ext uri="{FF2B5EF4-FFF2-40B4-BE49-F238E27FC236}">
                <a16:creationId xmlns:a16="http://schemas.microsoft.com/office/drawing/2014/main" id="{27B42890-01DF-B04D-7E99-8A6AB6F437FF}"/>
              </a:ext>
            </a:extLst>
          </p:cNvPr>
          <p:cNvSpPr/>
          <p:nvPr userDrawn="1"/>
        </p:nvSpPr>
        <p:spPr>
          <a:xfrm>
            <a:off x="9635266" y="1338424"/>
            <a:ext cx="0" cy="913765"/>
          </a:xfrm>
          <a:custGeom>
            <a:avLst/>
            <a:gdLst/>
            <a:ahLst/>
            <a:cxnLst/>
            <a:rect l="l" t="t" r="r" b="b"/>
            <a:pathLst>
              <a:path h="913764">
                <a:moveTo>
                  <a:pt x="0" y="0"/>
                </a:moveTo>
                <a:lnTo>
                  <a:pt x="0" y="913282"/>
                </a:lnTo>
              </a:path>
            </a:pathLst>
          </a:custGeom>
          <a:ln w="3175">
            <a:solidFill>
              <a:srgbClr val="2D292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5">
            <a:extLst>
              <a:ext uri="{FF2B5EF4-FFF2-40B4-BE49-F238E27FC236}">
                <a16:creationId xmlns:a16="http://schemas.microsoft.com/office/drawing/2014/main" id="{AB6B9FB9-0880-CECB-3133-DFAD588D5FD9}"/>
              </a:ext>
            </a:extLst>
          </p:cNvPr>
          <p:cNvSpPr/>
          <p:nvPr userDrawn="1"/>
        </p:nvSpPr>
        <p:spPr>
          <a:xfrm>
            <a:off x="756694" y="3471369"/>
            <a:ext cx="0" cy="1371600"/>
          </a:xfrm>
          <a:custGeom>
            <a:avLst/>
            <a:gdLst/>
            <a:ahLst/>
            <a:cxnLst/>
            <a:rect l="l" t="t" r="r" b="b"/>
            <a:pathLst>
              <a:path h="1371600">
                <a:moveTo>
                  <a:pt x="0" y="0"/>
                </a:moveTo>
                <a:lnTo>
                  <a:pt x="0" y="1371600"/>
                </a:lnTo>
              </a:path>
            </a:pathLst>
          </a:custGeom>
          <a:ln w="3175">
            <a:solidFill>
              <a:srgbClr val="2D292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5308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ED273AD6-76A8-0514-1418-1B6F91104E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8" y="678910"/>
            <a:ext cx="4717552" cy="711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1800" kern="10000" baseline="0">
                <a:latin typeface="Optima" pitchFamily="2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 MASTER TITLE STYLE</a:t>
            </a:r>
            <a:endParaRPr lang="en-ID" dirty="0"/>
          </a:p>
        </p:txBody>
      </p:sp>
      <p:pic>
        <p:nvPicPr>
          <p:cNvPr id="9" name="object 8" descr="{Alt_Page3_1}">
            <a:extLst>
              <a:ext uri="{FF2B5EF4-FFF2-40B4-BE49-F238E27FC236}">
                <a16:creationId xmlns:a16="http://schemas.microsoft.com/office/drawing/2014/main" id="{F9D7CBDC-590B-CF72-66C6-F57C2A8744AC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886450" y="0"/>
            <a:ext cx="4476750" cy="7772400"/>
          </a:xfrm>
          <a:prstGeom prst="rect">
            <a:avLst/>
          </a:prstGeom>
        </p:spPr>
      </p:pic>
      <p:pic>
        <p:nvPicPr>
          <p:cNvPr id="10" name="object 9" descr="{Alt_Page3_2}">
            <a:extLst>
              <a:ext uri="{FF2B5EF4-FFF2-40B4-BE49-F238E27FC236}">
                <a16:creationId xmlns:a16="http://schemas.microsoft.com/office/drawing/2014/main" id="{1355BCE3-3691-AB48-CFA3-CD01CC3C144D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A5CC9CA-224C-542B-450B-CAEEB677E64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048" y="1862092"/>
            <a:ext cx="4717552" cy="537636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algn="l">
              <a:defRPr sz="900" kern="100" baseline="0">
                <a:latin typeface="Avenir Book" panose="020B0503020203020204" pitchFamily="34" charset="-78"/>
                <a:cs typeface="Avenir Book" panose="020B0503020203020204" pitchFamily="34" charset="-78"/>
              </a:defRPr>
            </a:lvl1pPr>
            <a:lvl2pPr>
              <a:defRPr sz="900" kern="100" baseline="0">
                <a:latin typeface="Avenir LT Std 45 Book" panose="020B0502020203020204" pitchFamily="34" charset="0"/>
              </a:defRPr>
            </a:lvl2pPr>
            <a:lvl3pPr>
              <a:defRPr sz="900" kern="100" baseline="0">
                <a:latin typeface="Avenir LT Std 45 Book" panose="020B0502020203020204" pitchFamily="34" charset="0"/>
              </a:defRPr>
            </a:lvl3pPr>
            <a:lvl4pPr>
              <a:defRPr sz="900" kern="100" baseline="0">
                <a:latin typeface="Avenir LT Std 45 Book" panose="020B0502020203020204" pitchFamily="34" charset="0"/>
              </a:defRPr>
            </a:lvl4pPr>
            <a:lvl5pPr>
              <a:defRPr sz="900" kern="100" baseline="0"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65FB94F-6BD8-C5B8-089E-3CBBCB402F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4048" y="1684139"/>
            <a:ext cx="4717549" cy="1460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900" b="1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DFCF960-4186-C47F-2E34-8073A916703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64048" y="2692672"/>
            <a:ext cx="4717552" cy="537636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algn="l">
              <a:defRPr sz="900" kern="100" baseline="0">
                <a:latin typeface="Avenir Book" panose="020B0503020203020204" pitchFamily="34" charset="-78"/>
                <a:cs typeface="Avenir Book" panose="020B0503020203020204" pitchFamily="34" charset="-78"/>
              </a:defRPr>
            </a:lvl1pPr>
            <a:lvl2pPr>
              <a:defRPr sz="900" kern="100" baseline="0">
                <a:latin typeface="Avenir LT Std 45 Book" panose="020B0502020203020204" pitchFamily="34" charset="0"/>
              </a:defRPr>
            </a:lvl2pPr>
            <a:lvl3pPr>
              <a:defRPr sz="900" kern="100" baseline="0">
                <a:latin typeface="Avenir LT Std 45 Book" panose="020B0502020203020204" pitchFamily="34" charset="0"/>
              </a:defRPr>
            </a:lvl3pPr>
            <a:lvl4pPr>
              <a:defRPr sz="900" kern="100" baseline="0">
                <a:latin typeface="Avenir LT Std 45 Book" panose="020B0502020203020204" pitchFamily="34" charset="0"/>
              </a:defRPr>
            </a:lvl4pPr>
            <a:lvl5pPr>
              <a:defRPr sz="900" kern="100" baseline="0"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44AB3-695D-E492-0279-D17418713E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4048" y="2514719"/>
            <a:ext cx="4717549" cy="1460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900" b="1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774F3893-7038-726F-C261-B7BA92DEF2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4048" y="3371969"/>
            <a:ext cx="4717549" cy="1460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900" b="1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D0C83F6-3CBB-D157-3B93-3CA859A51FA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64048" y="6015236"/>
            <a:ext cx="4717552" cy="537636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wrap="square" lIns="0" tIns="0" rIns="0" bIns="0">
            <a:noAutofit/>
          </a:bodyPr>
          <a:lstStyle>
            <a:lvl1pPr algn="l">
              <a:defRPr sz="900" kern="100" baseline="0">
                <a:latin typeface="Avenir Book" panose="020B0503020203020204" pitchFamily="34" charset="-78"/>
                <a:cs typeface="Avenir Book" panose="020B0503020203020204" pitchFamily="34" charset="-78"/>
              </a:defRPr>
            </a:lvl1pPr>
            <a:lvl2pPr>
              <a:defRPr sz="900" kern="100" baseline="0">
                <a:latin typeface="Avenir LT Std 45 Book" panose="020B0502020203020204" pitchFamily="34" charset="0"/>
              </a:defRPr>
            </a:lvl2pPr>
            <a:lvl3pPr>
              <a:defRPr sz="900" kern="100" baseline="0">
                <a:latin typeface="Avenir LT Std 45 Book" panose="020B0502020203020204" pitchFamily="34" charset="0"/>
              </a:defRPr>
            </a:lvl3pPr>
            <a:lvl4pPr>
              <a:defRPr sz="900" kern="100" baseline="0">
                <a:latin typeface="Avenir LT Std 45 Book" panose="020B0502020203020204" pitchFamily="34" charset="0"/>
              </a:defRPr>
            </a:lvl4pPr>
            <a:lvl5pPr>
              <a:defRPr sz="900" kern="100" baseline="0"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3074DB52-0639-111B-38F8-724A5F0038C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048" y="5837283"/>
            <a:ext cx="4717549" cy="1460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900" b="1" kern="5000" baseline="0">
                <a:latin typeface="Avenir Regular" panose="020B0503020203020204" pitchFamily="34" charset="-78"/>
                <a:cs typeface="Avenir Regular" panose="020B0503020203020204" pitchFamily="34" charset="-78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SUB HEADER</a:t>
            </a:r>
            <a:endParaRPr lang="en-ID" dirty="0"/>
          </a:p>
        </p:txBody>
      </p:sp>
      <p:sp>
        <p:nvSpPr>
          <p:cNvPr id="11" name="Table Placeholder 7">
            <a:extLst>
              <a:ext uri="{FF2B5EF4-FFF2-40B4-BE49-F238E27FC236}">
                <a16:creationId xmlns:a16="http://schemas.microsoft.com/office/drawing/2014/main" id="{BF6395CC-F5CB-F37E-06D6-AE23DD199DAA}"/>
              </a:ext>
            </a:extLst>
          </p:cNvPr>
          <p:cNvSpPr>
            <a:spLocks noGrp="1"/>
          </p:cNvSpPr>
          <p:nvPr>
            <p:ph type="tbl" sz="quarter" idx="26"/>
          </p:nvPr>
        </p:nvSpPr>
        <p:spPr>
          <a:xfrm>
            <a:off x="464048" y="3549922"/>
            <a:ext cx="4717552" cy="2088878"/>
          </a:xfrm>
        </p:spPr>
        <p:txBody>
          <a:bodyPr>
            <a:normAutofit/>
          </a:bodyPr>
          <a:lstStyle>
            <a:lvl1pPr>
              <a:defRPr lang="en-US" sz="900" kern="100" baseline="0" dirty="0">
                <a:latin typeface="Avenir Book" panose="020B0503020203020204" pitchFamily="34" charset="-78"/>
                <a:ea typeface="+mn-ea"/>
                <a:cs typeface="Avenir Book" panose="020B0503020203020204" pitchFamily="34" charset="-78"/>
              </a:defRPr>
            </a:lvl1pPr>
          </a:lstStyle>
          <a:p>
            <a:pPr marL="0" lvl="0"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2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3EEE4157-14A8-A3D3-1D6E-0E2D92BDDD76}"/>
              </a:ext>
            </a:extLst>
          </p:cNvPr>
          <p:cNvPicPr/>
          <p:nvPr userDrawn="1"/>
        </p:nvPicPr>
        <p:blipFill rotWithShape="1">
          <a:blip r:embed="rId2" cstate="print"/>
          <a:srcRect l="193" t="1659" r="193" b="948"/>
          <a:stretch/>
        </p:blipFill>
        <p:spPr>
          <a:xfrm>
            <a:off x="0" y="0"/>
            <a:ext cx="10363200" cy="782955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26D887FF-F0B0-626B-FA53-49A3DE3FF45D}"/>
              </a:ext>
            </a:extLst>
          </p:cNvPr>
          <p:cNvSpPr/>
          <p:nvPr userDrawn="1"/>
        </p:nvSpPr>
        <p:spPr>
          <a:xfrm>
            <a:off x="0" y="390526"/>
            <a:ext cx="4286250" cy="1428750"/>
          </a:xfrm>
          <a:custGeom>
            <a:avLst/>
            <a:gdLst/>
            <a:ahLst/>
            <a:cxnLst/>
            <a:rect l="l" t="t" r="r" b="b"/>
            <a:pathLst>
              <a:path w="4286250" h="1428750">
                <a:moveTo>
                  <a:pt x="4286250" y="0"/>
                </a:moveTo>
                <a:lnTo>
                  <a:pt x="0" y="0"/>
                </a:lnTo>
                <a:lnTo>
                  <a:pt x="0" y="1428750"/>
                </a:lnTo>
                <a:lnTo>
                  <a:pt x="4286250" y="1428750"/>
                </a:lnTo>
                <a:lnTo>
                  <a:pt x="428625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9">
            <a:extLst>
              <a:ext uri="{FF2B5EF4-FFF2-40B4-BE49-F238E27FC236}">
                <a16:creationId xmlns:a16="http://schemas.microsoft.com/office/drawing/2014/main" id="{A00CC6FD-112C-7FE1-BC02-C83623D97035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7E681A2E-7D79-7C0E-582D-944DE75F99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8" y="749301"/>
            <a:ext cx="3498352" cy="317499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defRPr sz="300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7F9203A2-14A6-22E2-0441-C6F684B500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4048" y="1104901"/>
            <a:ext cx="3498352" cy="31749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30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0639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ject 16">
            <a:extLst>
              <a:ext uri="{FF2B5EF4-FFF2-40B4-BE49-F238E27FC236}">
                <a16:creationId xmlns:a16="http://schemas.microsoft.com/office/drawing/2014/main" id="{5F0ABED8-E921-C04D-0C36-3FF2452C03FF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181600" y="-235527"/>
            <a:ext cx="5181600" cy="8007927"/>
          </a:xfrm>
          <a:prstGeom prst="rect">
            <a:avLst/>
          </a:prstGeom>
        </p:spPr>
      </p:pic>
      <p:pic>
        <p:nvPicPr>
          <p:cNvPr id="17" name="object 9">
            <a:extLst>
              <a:ext uri="{FF2B5EF4-FFF2-40B4-BE49-F238E27FC236}">
                <a16:creationId xmlns:a16="http://schemas.microsoft.com/office/drawing/2014/main" id="{5C5B9397-39E8-F4CB-A5C8-9ADE2CE7B141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98833643-BD44-5510-868E-3A9C37A022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7" y="558847"/>
            <a:ext cx="4565153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28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F9CA4EC4-1F17-3456-53BA-D999187325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4047" y="1084627"/>
            <a:ext cx="4565153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8D6071B6-FA27-B141-EB66-ECABBDC9B9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047" y="1785668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4397214F-5F68-8ECB-70C7-E16012AD07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047" y="2006648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180640D7-A1F3-1191-1EDD-CB10BD1385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047" y="2227628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05D43DF9-3171-6006-20D3-496FF20B2A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4047" y="2593388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5F8FE2CC-23BD-0DD3-E609-FAA5B203179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64047" y="2814368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E9BA8298-BB89-A3E1-63CC-5E69FE19AD0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4047" y="3035348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2A30F1EC-E45C-C208-E445-015C7298D8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4047" y="3462068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5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C1904038-B9E0-2C91-EEFC-F102F442DB9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64047" y="3683048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F2156C18-B49C-B69C-649F-044106D8104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64047" y="3881168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3DAB625C-6B64-EF5D-06E5-3C2D8E23D7B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4047" y="4433524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EFC1000F-B4B9-0788-ECFF-937FF6A0EEB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4047" y="4654504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228B0F72-EFCA-353D-90A7-0BB5FAE0CF4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4047" y="5193030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0F2F73D7-C229-159C-E9E0-239D47FA17B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64047" y="5414010"/>
            <a:ext cx="4565153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1750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9">
            <a:extLst>
              <a:ext uri="{FF2B5EF4-FFF2-40B4-BE49-F238E27FC236}">
                <a16:creationId xmlns:a16="http://schemas.microsoft.com/office/drawing/2014/main" id="{63220EA3-81FA-6B6D-60B0-202EFA5995D4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pic>
        <p:nvPicPr>
          <p:cNvPr id="6" name="object 4">
            <a:extLst>
              <a:ext uri="{FF2B5EF4-FFF2-40B4-BE49-F238E27FC236}">
                <a16:creationId xmlns:a16="http://schemas.microsoft.com/office/drawing/2014/main" id="{DAC1F5B3-8CE2-FA75-2A69-0F6573710463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410201" y="-76200"/>
            <a:ext cx="5153024" cy="7924800"/>
          </a:xfrm>
          <a:prstGeom prst="rect">
            <a:avLst/>
          </a:prstGeom>
        </p:spPr>
      </p:pic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9792D516-B5CB-C8C2-6492-8344E2DAC6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8" y="558847"/>
            <a:ext cx="5631952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28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946FA24F-CCF3-E2DB-0436-8C43F409AE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4048" y="987472"/>
            <a:ext cx="5631952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28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DF82B3E2-4376-3736-3946-EDA127A623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048" y="1694022"/>
            <a:ext cx="4717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AABB2CD7-36FC-DD84-4DB8-745ACCDD76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048" y="1905000"/>
            <a:ext cx="4717552" cy="1554051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246AAD2D-2643-79C2-0902-F6A39E6385B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4048" y="4102371"/>
            <a:ext cx="4717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2581568-9A86-FCCA-0B12-133D9305A37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64048" y="4313349"/>
            <a:ext cx="4717552" cy="1554051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5896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9">
            <a:extLst>
              <a:ext uri="{FF2B5EF4-FFF2-40B4-BE49-F238E27FC236}">
                <a16:creationId xmlns:a16="http://schemas.microsoft.com/office/drawing/2014/main" id="{7010D614-A80E-6928-A03E-73C42AF25B01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4048" y="7067550"/>
            <a:ext cx="247649" cy="314324"/>
          </a:xfrm>
          <a:prstGeom prst="rect">
            <a:avLst/>
          </a:prstGeom>
        </p:spPr>
      </p:pic>
      <p:pic>
        <p:nvPicPr>
          <p:cNvPr id="6" name="object 4">
            <a:extLst>
              <a:ext uri="{FF2B5EF4-FFF2-40B4-BE49-F238E27FC236}">
                <a16:creationId xmlns:a16="http://schemas.microsoft.com/office/drawing/2014/main" id="{8CDACE9A-444C-140D-4748-E553DFA07F67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553075" y="0"/>
            <a:ext cx="4810125" cy="7772400"/>
          </a:xfrm>
          <a:prstGeom prst="rect">
            <a:avLst/>
          </a:prstGeom>
        </p:spPr>
      </p:pic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8BC2499D-AC66-9868-87A4-E4594AC708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048" y="297590"/>
            <a:ext cx="4717552" cy="40000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28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99E49588-77E5-356A-3DBA-CF5C6306269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048" y="725534"/>
            <a:ext cx="4717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2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C2442D5D-EB68-BF5E-D599-619DD00B55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048" y="1043378"/>
            <a:ext cx="4717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1FDC77A8-1868-3B8A-1DFE-A123B3F2FD8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64048" y="1254356"/>
            <a:ext cx="4717552" cy="846587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4A2C3BC8-509E-D72A-F6AC-06913871F69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4048" y="2465778"/>
            <a:ext cx="4717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40725070-E604-D825-16AB-FE3B12A3005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4048" y="2676756"/>
            <a:ext cx="4717552" cy="70651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8B4FA4BC-6AE6-87E2-C8D2-07332945C11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4048" y="3886020"/>
            <a:ext cx="4717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D9083028-58CF-6A70-4DB3-A0749599A1A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64048" y="4096998"/>
            <a:ext cx="4717552" cy="671195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803C6A91-E2E5-FF38-E659-F8BAD3EFF9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4048" y="4909027"/>
            <a:ext cx="4717552" cy="18419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defRPr sz="1300" b="1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E798ACD-26D9-5438-F515-25DB0BD6907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4048" y="5120005"/>
            <a:ext cx="4717552" cy="671195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rtl="0">
              <a:lnSpc>
                <a:spcPct val="120000"/>
              </a:lnSpc>
              <a:defRPr sz="1000" b="0" kern="10000" baseline="0">
                <a:latin typeface="Lato" panose="020F0502020204030203" pitchFamily="34" charset="0"/>
              </a:defRPr>
            </a:lvl1pPr>
            <a:lvl2pPr>
              <a:defRPr sz="900" kern="5000" baseline="0">
                <a:latin typeface="Avenir LT Std 65 Medium" panose="020B0603020203020204" pitchFamily="34" charset="0"/>
              </a:defRPr>
            </a:lvl2pPr>
            <a:lvl3pPr>
              <a:defRPr sz="900" kern="5000" baseline="0">
                <a:latin typeface="Avenir LT Std 65 Medium" panose="020B0603020203020204" pitchFamily="34" charset="0"/>
              </a:defRPr>
            </a:lvl3pPr>
            <a:lvl4pPr>
              <a:defRPr sz="900" kern="5000" baseline="0">
                <a:latin typeface="Avenir LT Std 65 Medium" panose="020B0603020203020204" pitchFamily="34" charset="0"/>
              </a:defRPr>
            </a:lvl4pPr>
            <a:lvl5pPr>
              <a:defRPr sz="900" kern="5000" baseline="0">
                <a:latin typeface="Avenir LT Std 65 Medium" panose="020B0603020203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47869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D9F126-1530-4CA0-546B-A57C3CC91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2788" y="2068513"/>
            <a:ext cx="8937625" cy="4932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A4A37DDF-C02F-85D2-2ACF-380B06E19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788" y="414338"/>
            <a:ext cx="8937625" cy="150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1" r:id="rId12"/>
    <p:sldLayoutId id="2147483677" r:id="rId13"/>
    <p:sldLayoutId id="2147483678" r:id="rId14"/>
    <p:sldLayoutId id="2147483679" r:id="rId15"/>
  </p:sldLayoutIdLst>
  <p:txStyles>
    <p:titleStyle>
      <a:lvl1pPr>
        <a:defRPr b="0">
          <a:latin typeface="Lato" panose="020F0502020204030203" pitchFamily="34" charset="0"/>
          <a:ea typeface="+mj-ea"/>
          <a:cs typeface="+mj-cs"/>
        </a:defRPr>
      </a:lvl1pPr>
    </p:titleStyle>
    <p:bodyStyle>
      <a:lvl1pPr marL="0">
        <a:defRPr>
          <a:latin typeface="Avenir Book" panose="020B0503020203020204" pitchFamily="34" charset="-78"/>
          <a:ea typeface="+mn-ea"/>
          <a:cs typeface="Avenir Book" panose="020B0503020203020204" pitchFamily="34" charset="-78"/>
        </a:defRPr>
      </a:lvl1pPr>
      <a:lvl2pPr marL="457200">
        <a:defRPr>
          <a:latin typeface="Avenir Book" panose="020B0503020203020204" pitchFamily="34" charset="-78"/>
          <a:ea typeface="+mn-ea"/>
          <a:cs typeface="Avenir Book" panose="020B0503020203020204" pitchFamily="34" charset="-78"/>
        </a:defRPr>
      </a:lvl2pPr>
      <a:lvl3pPr marL="914400">
        <a:defRPr>
          <a:latin typeface="Avenir Book" panose="020B0503020203020204" pitchFamily="34" charset="-78"/>
          <a:ea typeface="+mn-ea"/>
          <a:cs typeface="Avenir Book" panose="020B0503020203020204" pitchFamily="34" charset="-78"/>
        </a:defRPr>
      </a:lvl3pPr>
      <a:lvl4pPr marL="1371600">
        <a:defRPr>
          <a:latin typeface="Avenir Book" panose="020B0503020203020204" pitchFamily="34" charset="-78"/>
          <a:ea typeface="+mn-ea"/>
          <a:cs typeface="Avenir Book" panose="020B0503020203020204" pitchFamily="34" charset="-78"/>
        </a:defRPr>
      </a:lvl4pPr>
      <a:lvl5pPr marL="1828800">
        <a:defRPr>
          <a:latin typeface="Avenir Book" panose="020B0503020203020204" pitchFamily="34" charset="-78"/>
          <a:ea typeface="+mn-ea"/>
          <a:cs typeface="Avenir Book" panose="020B0503020203020204" pitchFamily="34" charset="-78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448" userDrawn="1">
          <p15:clr>
            <a:srgbClr val="F26B43"/>
          </p15:clr>
        </p15:guide>
        <p15:guide id="2" pos="3264" userDrawn="1">
          <p15:clr>
            <a:srgbClr val="F26B43"/>
          </p15:clr>
        </p15:guide>
        <p15:guide id="3" pos="6240" userDrawn="1">
          <p15:clr>
            <a:srgbClr val="F26B43"/>
          </p15:clr>
        </p15:guide>
        <p15:guide id="4" pos="2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F88C26-FE26-BEEF-2482-5BDD64252D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D" dirty="0"/>
              <a:t>{1.4}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253788-5431-BF96-7EE6-BC83C5CAE4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{1.2}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EE8BD56-186E-1C1A-2756-04B00929CA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D" dirty="0"/>
              <a:t>{1.1}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FBF1B1B-7092-14D5-7FE3-6609502F57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D" dirty="0"/>
              <a:t>{1.7}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7747DB5-AB01-9FF0-553E-01ED80E413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D" dirty="0"/>
              <a:t>{1.9}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6D8C1-7A75-3FD6-993B-1A2D998D02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D" dirty="0"/>
              <a:t>{1.8}</a:t>
            </a:r>
          </a:p>
        </p:txBody>
      </p:sp>
    </p:spTree>
    <p:extLst>
      <p:ext uri="{BB962C8B-B14F-4D97-AF65-F5344CB8AC3E}">
        <p14:creationId xmlns:p14="http://schemas.microsoft.com/office/powerpoint/2010/main" val="2861449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A0BAFF5-D40E-230F-E2B8-E1B764FDFAA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ID" dirty="0"/>
              <a:t>{2.7}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B77E319-BEC5-4FB5-EA24-93ECE6AD49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ID" dirty="0"/>
              <a:t>{2.5}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B402154-8BBF-2438-7EF9-69F974E8FF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ID" dirty="0"/>
              <a:t>{2.8}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086FBD5-C7BC-0970-B143-5F58FEB2E4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D" dirty="0"/>
              <a:t>{2.2}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CB2D398-BE37-A2C2-FCA7-722D9705F3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D" dirty="0"/>
              <a:t>{2.4}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621C319-2383-0E5D-A7A7-4FE6C5B970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D" dirty="0"/>
              <a:t>{2.3}</a:t>
            </a:r>
          </a:p>
        </p:txBody>
      </p:sp>
      <p:pic>
        <p:nvPicPr>
          <p:cNvPr id="15" name="object 14" descr="{Alt_Page2_1}">
            <a:extLst>
              <a:ext uri="{FF2B5EF4-FFF2-40B4-BE49-F238E27FC236}">
                <a16:creationId xmlns:a16="http://schemas.microsoft.com/office/drawing/2014/main" id="{693B2494-5157-BE75-4A83-DA4DC81B55C8}"/>
              </a:ext>
            </a:extLst>
          </p:cNvPr>
          <p:cNvPicPr>
            <a:picLocks noGrp="1"/>
          </p:cNvPicPr>
          <p:nvPr>
            <p:ph type="pic" sz="quarter" idx="16"/>
          </p:nvPr>
        </p:nvPicPr>
        <p:blipFill rotWithShape="1">
          <a:blip r:embed="rId2" cstate="print"/>
          <a:srcRect l="2282" t="1724" r="1692" b="2313"/>
          <a:stretch/>
        </p:blipFill>
        <p:spPr>
          <a:xfrm>
            <a:off x="1412875" y="946150"/>
            <a:ext cx="2378075" cy="24765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6176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446F426-7418-232A-5985-2FE1181DC1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{3.1}</a:t>
            </a:r>
            <a:br>
              <a:rPr lang="en-US" dirty="0"/>
            </a:br>
            <a:r>
              <a:rPr lang="en-US" b="1" dirty="0"/>
              <a:t>{3.2}</a:t>
            </a:r>
            <a:endParaRPr lang="en-ID" b="1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C633E4-652F-9CE1-B715-DB72CC91C73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7238" y="1838384"/>
            <a:ext cx="4717552" cy="261696"/>
          </a:xfrm>
        </p:spPr>
        <p:txBody>
          <a:bodyPr/>
          <a:lstStyle/>
          <a:p>
            <a:r>
              <a:rPr lang="en-US" dirty="0"/>
              <a:t>{#3.4}{name}</a:t>
            </a:r>
            <a:br>
              <a:rPr lang="en-US" dirty="0"/>
            </a:br>
            <a:r>
              <a:rPr lang="en-US" dirty="0"/>
              <a:t>{email}{/3.4}</a:t>
            </a:r>
            <a:endParaRPr lang="en-ID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F031E2-92B1-05AF-D400-56724FEF956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62479" y="1655249"/>
            <a:ext cx="4717549" cy="132136"/>
          </a:xfrm>
        </p:spPr>
        <p:txBody>
          <a:bodyPr/>
          <a:lstStyle/>
          <a:p>
            <a:r>
              <a:rPr lang="en-ID" dirty="0"/>
              <a:t>{3.3}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226DFC8-EAF4-96B7-6AD7-26C71950A94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64048" y="3068360"/>
            <a:ext cx="4717552" cy="411849"/>
          </a:xfrm>
        </p:spPr>
        <p:txBody>
          <a:bodyPr/>
          <a:lstStyle/>
          <a:p>
            <a:r>
              <a:rPr lang="en-US" dirty="0"/>
              <a:t>{#3.8} {name}</a:t>
            </a:r>
          </a:p>
          <a:p>
            <a:r>
              <a:rPr lang="en-US" dirty="0"/>
              <a:t>{address}</a:t>
            </a:r>
          </a:p>
          <a:p>
            <a:r>
              <a:rPr lang="en-US" dirty="0"/>
              <a:t>{city}, {state} {postcode}{/3.8}</a:t>
            </a:r>
            <a:endParaRPr lang="en-ID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81E4A23-15CA-34D8-4CCB-52EC5A44C45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5777" y="2903652"/>
            <a:ext cx="4717549" cy="120704"/>
          </a:xfrm>
        </p:spPr>
        <p:txBody>
          <a:bodyPr/>
          <a:lstStyle/>
          <a:p>
            <a:r>
              <a:rPr lang="en-ID" dirty="0"/>
              <a:t>{3.7}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C2F30B0-DAE2-B255-E15C-876AEB41A34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63046" y="3746474"/>
            <a:ext cx="4717549" cy="120703"/>
          </a:xfrm>
        </p:spPr>
        <p:txBody>
          <a:bodyPr/>
          <a:lstStyle/>
          <a:p>
            <a:r>
              <a:rPr lang="en-US" dirty="0"/>
              <a:t>{3.9}</a:t>
            </a:r>
            <a:endParaRPr lang="en-ID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F80C1B6-617A-5F42-40FF-B886A588A23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ID" dirty="0"/>
              <a:t>{3.12}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E37A494-6818-F305-D225-E4799387DE3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4048" y="5837283"/>
            <a:ext cx="4717549" cy="135777"/>
          </a:xfrm>
        </p:spPr>
        <p:txBody>
          <a:bodyPr/>
          <a:lstStyle/>
          <a:p>
            <a:r>
              <a:rPr lang="en-ID" dirty="0"/>
              <a:t>{3.11}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8E39431E-7320-1984-B029-B841053E24F8}"/>
              </a:ext>
            </a:extLst>
          </p:cNvPr>
          <p:cNvGraphicFramePr>
            <a:graphicFrameLocks noGrp="1"/>
          </p:cNvGraphicFramePr>
          <p:nvPr>
            <p:ph type="tbl" sz="quarter" idx="26"/>
            <p:extLst>
              <p:ext uri="{D42A27DB-BD31-4B8C-83A1-F6EECF244321}">
                <p14:modId xmlns:p14="http://schemas.microsoft.com/office/powerpoint/2010/main" val="3427795611"/>
              </p:ext>
            </p:extLst>
          </p:nvPr>
        </p:nvGraphicFramePr>
        <p:xfrm>
          <a:off x="463046" y="3913758"/>
          <a:ext cx="4718050" cy="326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9450">
                  <a:extLst>
                    <a:ext uri="{9D8B030D-6E8A-4147-A177-3AD203B41FA5}">
                      <a16:colId xmlns:a16="http://schemas.microsoft.com/office/drawing/2014/main" val="2588051733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79695367"/>
                    </a:ext>
                  </a:extLst>
                </a:gridCol>
              </a:tblGrid>
              <a:tr h="207818"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  <a:cs typeface="Avenir Book" panose="020B0503020203020204"/>
                        </a:rPr>
                        <a:t>{#3.10}{time}</a:t>
                      </a:r>
                    </a:p>
                  </a:txBody>
                  <a:tcPr marT="41564" marB="41564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  <a:cs typeface="Avenir Book" panose="020B0503020203020204"/>
                        </a:rPr>
                        <a:t>{description}{/}</a:t>
                      </a:r>
                    </a:p>
                  </a:txBody>
                  <a:tcPr marT="41564" marB="41564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5887341"/>
                  </a:ext>
                </a:extLst>
              </a:tr>
            </a:tbl>
          </a:graphicData>
        </a:graphic>
      </p:graphicFrame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BD65840-11F9-9967-E564-3E78A2616801}"/>
              </a:ext>
            </a:extLst>
          </p:cNvPr>
          <p:cNvCxnSpPr/>
          <p:nvPr/>
        </p:nvCxnSpPr>
        <p:spPr>
          <a:xfrm>
            <a:off x="304800" y="533400"/>
            <a:ext cx="0" cy="6934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31A8619F-9D1A-EF12-457B-3678DC144DB1}"/>
              </a:ext>
            </a:extLst>
          </p:cNvPr>
          <p:cNvSpPr txBox="1">
            <a:spLocks/>
          </p:cNvSpPr>
          <p:nvPr/>
        </p:nvSpPr>
        <p:spPr>
          <a:xfrm>
            <a:off x="462476" y="2529894"/>
            <a:ext cx="4717552" cy="118366"/>
          </a:xfrm>
          <a:custGeom>
            <a:avLst/>
            <a:gdLst>
              <a:gd name="connsiteX0" fmla="*/ 0 w 5379603"/>
              <a:gd name="connsiteY0" fmla="*/ 0 h 1345176"/>
              <a:gd name="connsiteX1" fmla="*/ 5379603 w 5379603"/>
              <a:gd name="connsiteY1" fmla="*/ 0 h 1345176"/>
              <a:gd name="connsiteX2" fmla="*/ 5379603 w 5379603"/>
              <a:gd name="connsiteY2" fmla="*/ 1345176 h 1345176"/>
              <a:gd name="connsiteX3" fmla="*/ 0 w 5379603"/>
              <a:gd name="connsiteY3" fmla="*/ 1345176 h 13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9603" h="1345176">
                <a:moveTo>
                  <a:pt x="0" y="0"/>
                </a:moveTo>
                <a:lnTo>
                  <a:pt x="5379603" y="0"/>
                </a:lnTo>
                <a:lnTo>
                  <a:pt x="5379603" y="1345176"/>
                </a:lnTo>
                <a:lnTo>
                  <a:pt x="0" y="1345176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algn="l">
              <a:defRPr sz="900" kern="100" baseline="0">
                <a:latin typeface="Avenir Book" panose="020B0503020203020204" pitchFamily="34" charset="-78"/>
                <a:ea typeface="+mn-ea"/>
                <a:cs typeface="Avenir Book" panose="020B0503020203020204" pitchFamily="34" charset="-78"/>
              </a:defRPr>
            </a:lvl1pPr>
            <a:lvl2pPr marL="457200">
              <a:defRPr sz="900" kern="100" baseline="0">
                <a:latin typeface="Avenir LT Std 45 Book" panose="020B0502020203020204" pitchFamily="34" charset="0"/>
                <a:ea typeface="+mn-ea"/>
                <a:cs typeface="Avenir Book" panose="020B0503020203020204" pitchFamily="34" charset="-78"/>
              </a:defRPr>
            </a:lvl2pPr>
            <a:lvl3pPr marL="914400">
              <a:defRPr sz="900" kern="100" baseline="0">
                <a:latin typeface="Avenir LT Std 45 Book" panose="020B0502020203020204" pitchFamily="34" charset="0"/>
                <a:ea typeface="+mn-ea"/>
                <a:cs typeface="Avenir Book" panose="020B0503020203020204" pitchFamily="34" charset="-78"/>
              </a:defRPr>
            </a:lvl3pPr>
            <a:lvl4pPr marL="1371600">
              <a:defRPr sz="900" kern="100" baseline="0">
                <a:latin typeface="Avenir LT Std 45 Book" panose="020B0502020203020204" pitchFamily="34" charset="0"/>
                <a:ea typeface="+mn-ea"/>
                <a:cs typeface="Avenir Book" panose="020B0503020203020204" pitchFamily="34" charset="-78"/>
              </a:defRPr>
            </a:lvl4pPr>
            <a:lvl5pPr marL="1828800">
              <a:defRPr sz="900" kern="100" baseline="0">
                <a:latin typeface="Avenir LT Std 45 Book" panose="020B0502020203020204" pitchFamily="34" charset="0"/>
                <a:ea typeface="+mn-ea"/>
                <a:cs typeface="Avenir Book" panose="020B0503020203020204" pitchFamily="34" charset="-78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ID" dirty="0"/>
              <a:t>{3.6}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85A24435-9A37-CBDA-5FEB-F8020570A376}"/>
              </a:ext>
            </a:extLst>
          </p:cNvPr>
          <p:cNvSpPr txBox="1">
            <a:spLocks/>
          </p:cNvSpPr>
          <p:nvPr/>
        </p:nvSpPr>
        <p:spPr>
          <a:xfrm>
            <a:off x="462479" y="2357363"/>
            <a:ext cx="4717549" cy="1259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algn="l">
              <a:defRPr sz="900" b="1" kern="5000" baseline="0">
                <a:latin typeface="Avenir Regular" panose="020B0503020203020204" pitchFamily="34" charset="-78"/>
                <a:ea typeface="+mn-ea"/>
                <a:cs typeface="Avenir Regular" panose="020B0503020203020204" pitchFamily="34" charset="-78"/>
              </a:defRPr>
            </a:lvl1pPr>
            <a:lvl2pPr marL="457200">
              <a:defRPr sz="900" kern="5000" baseline="0">
                <a:latin typeface="Avenir LT Std 65 Medium" panose="020B0603020203020204" pitchFamily="34" charset="0"/>
                <a:ea typeface="+mn-ea"/>
                <a:cs typeface="Avenir Book" panose="020B0503020203020204" pitchFamily="34" charset="-78"/>
              </a:defRPr>
            </a:lvl2pPr>
            <a:lvl3pPr marL="914400">
              <a:defRPr sz="900" kern="5000" baseline="0">
                <a:latin typeface="Avenir LT Std 65 Medium" panose="020B0603020203020204" pitchFamily="34" charset="0"/>
                <a:ea typeface="+mn-ea"/>
                <a:cs typeface="Avenir Book" panose="020B0503020203020204" pitchFamily="34" charset="-78"/>
              </a:defRPr>
            </a:lvl3pPr>
            <a:lvl4pPr marL="1371600">
              <a:defRPr sz="900" kern="5000" baseline="0">
                <a:latin typeface="Avenir LT Std 65 Medium" panose="020B0603020203020204" pitchFamily="34" charset="0"/>
                <a:ea typeface="+mn-ea"/>
                <a:cs typeface="Avenir Book" panose="020B0503020203020204" pitchFamily="34" charset="-78"/>
              </a:defRPr>
            </a:lvl4pPr>
            <a:lvl5pPr marL="1828800">
              <a:defRPr sz="900" kern="5000" baseline="0">
                <a:latin typeface="Avenir LT Std 65 Medium" panose="020B0603020203020204" pitchFamily="34" charset="0"/>
                <a:ea typeface="+mn-ea"/>
                <a:cs typeface="Avenir Book" panose="020B0503020203020204" pitchFamily="34" charset="-78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ID" dirty="0"/>
              <a:t>{3.5}</a:t>
            </a:r>
          </a:p>
        </p:txBody>
      </p:sp>
    </p:spTree>
    <p:extLst>
      <p:ext uri="{BB962C8B-B14F-4D97-AF65-F5344CB8AC3E}">
        <p14:creationId xmlns:p14="http://schemas.microsoft.com/office/powerpoint/2010/main" val="2998730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D2926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1318</TotalTime>
  <Words>103</Words>
  <Application>Microsoft Office PowerPoint</Application>
  <PresentationFormat>Custom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Avenir Book</vt:lpstr>
      <vt:lpstr>Avenir LT Std 45 Book</vt:lpstr>
      <vt:lpstr>Avenir LT Std 65 Medium</vt:lpstr>
      <vt:lpstr>Avenir Regular</vt:lpstr>
      <vt:lpstr>Butler</vt:lpstr>
      <vt:lpstr>Optima</vt:lpstr>
      <vt:lpstr>Lato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2023_Proposify_Updated 'What Makes Us Unique'</dc:title>
  <dc:creator>Ardhi</dc:creator>
  <cp:lastModifiedBy>peter mat</cp:lastModifiedBy>
  <cp:revision>37</cp:revision>
  <dcterms:created xsi:type="dcterms:W3CDTF">2023-05-24T02:29:56Z</dcterms:created>
  <dcterms:modified xsi:type="dcterms:W3CDTF">2023-07-14T05:57:26Z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2023-05-10T00:00:00Z</vt:filetime>
  </property>
  <property fmtid="{D5CDD505-2E9C-101B-9397-08002B2CF9AE}" pid="3" name="Creator">
    <vt:lpwstr>Adobe Illustrator 27.0 (Macintosh)</vt:lpwstr>
  </property>
  <property fmtid="{D5CDD505-2E9C-101B-9397-08002B2CF9AE}" pid="4" name="LastSaved">
    <vt:filetime>2023-05-24T00:00:00Z</vt:filetime>
  </property>
  <property fmtid="{D5CDD505-2E9C-101B-9397-08002B2CF9AE}" pid="5" name="Producer">
    <vt:lpwstr>Adobe PDF library 16.07</vt:lpwstr>
  </property>
</Properties>
</file>